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ylvain FAURIE" userId="dc61a3dcf2d38cc6" providerId="LiveId" clId="{2003DB1F-D6EF-478A-B015-EAB1647CF6D4}"/>
    <pc:docChg chg="undo custSel modSld">
      <pc:chgData name="Sylvain FAURIE" userId="dc61a3dcf2d38cc6" providerId="LiveId" clId="{2003DB1F-D6EF-478A-B015-EAB1647CF6D4}" dt="2026-05-22T10:51:21.790" v="192"/>
      <pc:docMkLst>
        <pc:docMk/>
      </pc:docMkLst>
      <pc:sldChg chg="addSp delSp modSp mod setBg">
        <pc:chgData name="Sylvain FAURIE" userId="dc61a3dcf2d38cc6" providerId="LiveId" clId="{2003DB1F-D6EF-478A-B015-EAB1647CF6D4}" dt="2026-05-22T10:51:21.790" v="192"/>
        <pc:sldMkLst>
          <pc:docMk/>
          <pc:sldMk cId="3103516848" sldId="256"/>
        </pc:sldMkLst>
        <pc:spChg chg="mod">
          <ac:chgData name="Sylvain FAURIE" userId="dc61a3dcf2d38cc6" providerId="LiveId" clId="{2003DB1F-D6EF-478A-B015-EAB1647CF6D4}" dt="2026-05-22T10:49:14.874" v="179" actId="1076"/>
          <ac:spMkLst>
            <pc:docMk/>
            <pc:sldMk cId="3103516848" sldId="256"/>
            <ac:spMk id="10" creationId="{9A2F78FB-BFE7-852A-5F0B-067353F7734F}"/>
          </ac:spMkLst>
        </pc:spChg>
        <pc:spChg chg="mod">
          <ac:chgData name="Sylvain FAURIE" userId="dc61a3dcf2d38cc6" providerId="LiveId" clId="{2003DB1F-D6EF-478A-B015-EAB1647CF6D4}" dt="2026-05-22T10:49:14.874" v="179" actId="1076"/>
          <ac:spMkLst>
            <pc:docMk/>
            <pc:sldMk cId="3103516848" sldId="256"/>
            <ac:spMk id="14" creationId="{4245D8A4-A92B-A0E3-5F1C-4A515EA172FD}"/>
          </ac:spMkLst>
        </pc:spChg>
        <pc:spChg chg="mod">
          <ac:chgData name="Sylvain FAURIE" userId="dc61a3dcf2d38cc6" providerId="LiveId" clId="{2003DB1F-D6EF-478A-B015-EAB1647CF6D4}" dt="2026-05-22T10:49:20.810" v="180" actId="1076"/>
          <ac:spMkLst>
            <pc:docMk/>
            <pc:sldMk cId="3103516848" sldId="256"/>
            <ac:spMk id="15" creationId="{66E38C90-08F2-B1E0-0420-2C6A30777304}"/>
          </ac:spMkLst>
        </pc:spChg>
        <pc:spChg chg="mod">
          <ac:chgData name="Sylvain FAURIE" userId="dc61a3dcf2d38cc6" providerId="LiveId" clId="{2003DB1F-D6EF-478A-B015-EAB1647CF6D4}" dt="2026-05-22T10:49:14.874" v="179" actId="1076"/>
          <ac:spMkLst>
            <pc:docMk/>
            <pc:sldMk cId="3103516848" sldId="256"/>
            <ac:spMk id="20" creationId="{525B7B31-1C29-2D1A-1935-4432E1D85FA3}"/>
          </ac:spMkLst>
        </pc:spChg>
        <pc:spChg chg="mod">
          <ac:chgData name="Sylvain FAURIE" userId="dc61a3dcf2d38cc6" providerId="LiveId" clId="{2003DB1F-D6EF-478A-B015-EAB1647CF6D4}" dt="2026-05-22T10:49:14.874" v="179" actId="1076"/>
          <ac:spMkLst>
            <pc:docMk/>
            <pc:sldMk cId="3103516848" sldId="256"/>
            <ac:spMk id="21" creationId="{C08314E4-23DA-ADF8-811E-40BFBBC1A06F}"/>
          </ac:spMkLst>
        </pc:spChg>
        <pc:spChg chg="mod">
          <ac:chgData name="Sylvain FAURIE" userId="dc61a3dcf2d38cc6" providerId="LiveId" clId="{2003DB1F-D6EF-478A-B015-EAB1647CF6D4}" dt="2026-05-22T10:49:14.874" v="179" actId="1076"/>
          <ac:spMkLst>
            <pc:docMk/>
            <pc:sldMk cId="3103516848" sldId="256"/>
            <ac:spMk id="22" creationId="{BB441095-5462-A422-D3CA-D792A470E8C9}"/>
          </ac:spMkLst>
        </pc:spChg>
        <pc:spChg chg="mod">
          <ac:chgData name="Sylvain FAURIE" userId="dc61a3dcf2d38cc6" providerId="LiveId" clId="{2003DB1F-D6EF-478A-B015-EAB1647CF6D4}" dt="2026-05-22T10:49:14.874" v="179" actId="1076"/>
          <ac:spMkLst>
            <pc:docMk/>
            <pc:sldMk cId="3103516848" sldId="256"/>
            <ac:spMk id="23" creationId="{DE43953E-70E3-3D4A-E356-9FA8D078A689}"/>
          </ac:spMkLst>
        </pc:spChg>
        <pc:spChg chg="mod">
          <ac:chgData name="Sylvain FAURIE" userId="dc61a3dcf2d38cc6" providerId="LiveId" clId="{2003DB1F-D6EF-478A-B015-EAB1647CF6D4}" dt="2026-05-22T10:49:14.874" v="179" actId="1076"/>
          <ac:spMkLst>
            <pc:docMk/>
            <pc:sldMk cId="3103516848" sldId="256"/>
            <ac:spMk id="25" creationId="{F957A62B-5CDB-F47F-5226-84B624B97787}"/>
          </ac:spMkLst>
        </pc:spChg>
        <pc:spChg chg="mod">
          <ac:chgData name="Sylvain FAURIE" userId="dc61a3dcf2d38cc6" providerId="LiveId" clId="{2003DB1F-D6EF-478A-B015-EAB1647CF6D4}" dt="2026-05-22T10:49:14.874" v="179" actId="1076"/>
          <ac:spMkLst>
            <pc:docMk/>
            <pc:sldMk cId="3103516848" sldId="256"/>
            <ac:spMk id="26" creationId="{610AB469-D213-262D-3A69-8EF6BECB43E8}"/>
          </ac:spMkLst>
        </pc:spChg>
        <pc:spChg chg="mod">
          <ac:chgData name="Sylvain FAURIE" userId="dc61a3dcf2d38cc6" providerId="LiveId" clId="{2003DB1F-D6EF-478A-B015-EAB1647CF6D4}" dt="2026-05-22T10:49:14.874" v="179" actId="1076"/>
          <ac:spMkLst>
            <pc:docMk/>
            <pc:sldMk cId="3103516848" sldId="256"/>
            <ac:spMk id="27" creationId="{DD3C1722-156D-05FA-1378-98D948C13ADF}"/>
          </ac:spMkLst>
        </pc:spChg>
        <pc:graphicFrameChg chg="mod modGraphic">
          <ac:chgData name="Sylvain FAURIE" userId="dc61a3dcf2d38cc6" providerId="LiveId" clId="{2003DB1F-D6EF-478A-B015-EAB1647CF6D4}" dt="2026-05-22T10:49:14.874" v="179" actId="1076"/>
          <ac:graphicFrameMkLst>
            <pc:docMk/>
            <pc:sldMk cId="3103516848" sldId="256"/>
            <ac:graphicFrameMk id="9" creationId="{2DB53953-3E7C-2DA2-DE31-FB920580F80F}"/>
          </ac:graphicFrameMkLst>
        </pc:graphicFrameChg>
        <pc:cxnChg chg="add del mod">
          <ac:chgData name="Sylvain FAURIE" userId="dc61a3dcf2d38cc6" providerId="LiveId" clId="{2003DB1F-D6EF-478A-B015-EAB1647CF6D4}" dt="2026-05-22T10:49:35.621" v="183" actId="478"/>
          <ac:cxnSpMkLst>
            <pc:docMk/>
            <pc:sldMk cId="3103516848" sldId="256"/>
            <ac:cxnSpMk id="29" creationId="{61F9CE59-1123-DE7F-FE30-D5D0BC52C316}"/>
          </ac:cxnSpMkLst>
        </pc:cxnChg>
        <pc:cxnChg chg="add del mod">
          <ac:chgData name="Sylvain FAURIE" userId="dc61a3dcf2d38cc6" providerId="LiveId" clId="{2003DB1F-D6EF-478A-B015-EAB1647CF6D4}" dt="2026-05-22T10:49:34.559" v="182" actId="478"/>
          <ac:cxnSpMkLst>
            <pc:docMk/>
            <pc:sldMk cId="3103516848" sldId="256"/>
            <ac:cxnSpMk id="31" creationId="{E9AFB82C-749F-86D8-FA66-A6E161B92CFC}"/>
          </ac:cxnSpMkLst>
        </pc:cxnChg>
        <pc:cxnChg chg="add del mod">
          <ac:chgData name="Sylvain FAURIE" userId="dc61a3dcf2d38cc6" providerId="LiveId" clId="{2003DB1F-D6EF-478A-B015-EAB1647CF6D4}" dt="2026-05-22T10:49:37.513" v="184" actId="478"/>
          <ac:cxnSpMkLst>
            <pc:docMk/>
            <pc:sldMk cId="3103516848" sldId="256"/>
            <ac:cxnSpMk id="32" creationId="{4A67727D-F939-F18A-8F6B-AD184D940306}"/>
          </ac:cxnSpMkLst>
        </pc:cxnChg>
        <pc:cxnChg chg="add del mod">
          <ac:chgData name="Sylvain FAURIE" userId="dc61a3dcf2d38cc6" providerId="LiveId" clId="{2003DB1F-D6EF-478A-B015-EAB1647CF6D4}" dt="2026-05-22T10:49:38.899" v="185" actId="478"/>
          <ac:cxnSpMkLst>
            <pc:docMk/>
            <pc:sldMk cId="3103516848" sldId="256"/>
            <ac:cxnSpMk id="33" creationId="{386D3194-3236-80CA-E9BE-4900A674BFFF}"/>
          </ac:cxnSpMkLst>
        </pc:cxnChg>
        <pc:cxnChg chg="add del mod">
          <ac:chgData name="Sylvain FAURIE" userId="dc61a3dcf2d38cc6" providerId="LiveId" clId="{2003DB1F-D6EF-478A-B015-EAB1647CF6D4}" dt="2026-05-22T10:49:40.589" v="186" actId="478"/>
          <ac:cxnSpMkLst>
            <pc:docMk/>
            <pc:sldMk cId="3103516848" sldId="256"/>
            <ac:cxnSpMk id="34" creationId="{2F8E1246-810D-0142-25B1-E2901727176F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E9E44E-F279-A9E4-A949-4D4594A301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D1872C5-4F88-0349-BB94-7DFB746889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B8C1D1-2150-9D0C-0C95-D188BDF2D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7A743-0337-4F97-BB18-F30591C9DC5E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24B4D-D963-76A0-D67E-569CF290F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AF9341-1CBC-2C9C-E1AC-77D056296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DFB4-A977-48F5-8656-14E652E411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5222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DE00F6-8C3F-FFA8-6448-DEAF14220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17A03E1-4170-AC1C-937C-0FF94926E3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9EB30-1447-3BA0-EAAD-EDA510844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7A743-0337-4F97-BB18-F30591C9DC5E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BBCDCA-5FB3-3046-54B8-8DC31405C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BC9A4FB-36CC-46C4-409F-9279A81DA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DFB4-A977-48F5-8656-14E652E411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3698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7A2FB59-ACE9-5762-B1BF-D2D6039131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90FE549-F925-EA33-6959-79495486C0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CD3917F-2CA2-33E9-B495-E5E964C84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7A743-0337-4F97-BB18-F30591C9DC5E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01F218A-3310-BC14-6183-F7F76D11A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A269A26-1732-85A4-CE9F-2A5AD6F01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DFB4-A977-48F5-8656-14E652E411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9436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3EEB84-8A56-7236-5A3B-31F98689A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29DA47-C79F-3814-5959-87877DB32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D7D49B-975D-346B-804D-7A9266D42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7A743-0337-4F97-BB18-F30591C9DC5E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F4A60A-EDFE-E452-9EBF-6B5F0B464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480FB1-6B8C-3D6D-84BE-9C25050FE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DFB4-A977-48F5-8656-14E652E411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418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DCE06C-5DBB-238D-D272-93CD5C238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6473870-A928-1333-0064-A52A00E967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A2F5F9-D32D-3577-DF95-A9F778C0F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7A743-0337-4F97-BB18-F30591C9DC5E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1AC61A-71D5-58AA-11D4-3A887F47E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AF739C-32DF-5225-EE0B-3ABB966E3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DFB4-A977-48F5-8656-14E652E411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9959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67FF2A-4E7C-D21A-F240-07D41FFE6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CE4F6F-F726-11C9-69B3-97610A51E4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A036824-0DB9-50AD-1928-45C46DE862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B5CA55A-F650-D8A5-9826-C9BA058F3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7A743-0337-4F97-BB18-F30591C9DC5E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CB1336C-35F6-9292-70C0-2D991DCA2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CAA811-F9EC-2588-9BB4-4A71EA66F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DFB4-A977-48F5-8656-14E652E411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3429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728217-888C-B7DB-26B5-EF8076571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7430541-C879-3697-9DB9-8770D28735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6653218-2DFB-3799-4683-2BD9ED3E2D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634AD1C-5A58-93E2-9BEA-54F4BF674D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F03AFD2-3B96-FD23-9E59-99326C96F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3148019-90B3-9F79-58C7-03CD5F042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7A743-0337-4F97-BB18-F30591C9DC5E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ACB18CE-482A-0D73-A466-12C9AE3F7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790EAFB-EDA2-CC66-59AC-259D6C7DA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DFB4-A977-48F5-8656-14E652E411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8762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FC37EA-3AA7-032B-F4FD-25A7192A5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E649934-E0C4-129A-AD70-734D8A290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7A743-0337-4F97-BB18-F30591C9DC5E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9E3FE8F-DF0D-217F-3A18-D38759169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DED1026-B7CA-CA3B-50E0-F0B1D11AC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DFB4-A977-48F5-8656-14E652E411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8984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68F2218-BDC6-E049-75B0-824CB4D6E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7A743-0337-4F97-BB18-F30591C9DC5E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5EF28BB-10DC-EF5E-0410-17AFD93BC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A3A2835-92A5-DABA-2139-0BFAD29BC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DFB4-A977-48F5-8656-14E652E411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4043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5294F1-4209-6C25-C0F8-9A3FD066F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BEA2143-2497-A4A0-B1C2-872621E7CB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B8856B2-2E71-B031-C1FC-B4CCE5AC6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14BFF84-ABD9-F6DA-1E2B-C8AB69B59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7A743-0337-4F97-BB18-F30591C9DC5E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81ED65-1343-4AD4-BEA3-704F3AF96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A76685A-34BB-0C41-FCA0-6A61EAE85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DFB4-A977-48F5-8656-14E652E411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6233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39C5EE-C072-3151-CBED-17B5A0715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44C46D3-05F5-8D22-CB4D-F4CAEC8654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287BE0A-AF33-8E0E-A802-939B78144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3B5B347-20E9-C6F7-B73D-BCDC91554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7A743-0337-4F97-BB18-F30591C9DC5E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0D9806E-0622-76BA-FC0E-47F89BEB7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9534F06-2757-64C2-9296-367098DDB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DFB4-A977-48F5-8656-14E652E411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6478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D0BE2E9-1696-DE04-1D49-33D21535D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3BAB9CF-E1AE-B5DF-F43C-FAFE493B35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6D8315-07AD-71C3-C617-02D190F76D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7A743-0337-4F97-BB18-F30591C9DC5E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A7A0B4-7F8E-9379-0086-50616300A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9A7FDC-3DD7-E4A4-B9D8-5B2C4DE54D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DDFB4-A977-48F5-8656-14E652E411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4681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alphaModFix amt="6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DB53953-3E7C-2DA2-DE31-FB920580F8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425784"/>
              </p:ext>
            </p:extLst>
          </p:nvPr>
        </p:nvGraphicFramePr>
        <p:xfrm>
          <a:off x="1095375" y="726441"/>
          <a:ext cx="100965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2750">
                  <a:extLst>
                    <a:ext uri="{9D8B030D-6E8A-4147-A177-3AD203B41FA5}">
                      <a16:colId xmlns:a16="http://schemas.microsoft.com/office/drawing/2014/main" val="2668074424"/>
                    </a:ext>
                  </a:extLst>
                </a:gridCol>
                <a:gridCol w="1682750">
                  <a:extLst>
                    <a:ext uri="{9D8B030D-6E8A-4147-A177-3AD203B41FA5}">
                      <a16:colId xmlns:a16="http://schemas.microsoft.com/office/drawing/2014/main" val="3039888615"/>
                    </a:ext>
                  </a:extLst>
                </a:gridCol>
                <a:gridCol w="1682750">
                  <a:extLst>
                    <a:ext uri="{9D8B030D-6E8A-4147-A177-3AD203B41FA5}">
                      <a16:colId xmlns:a16="http://schemas.microsoft.com/office/drawing/2014/main" val="2112169458"/>
                    </a:ext>
                  </a:extLst>
                </a:gridCol>
                <a:gridCol w="1682750">
                  <a:extLst>
                    <a:ext uri="{9D8B030D-6E8A-4147-A177-3AD203B41FA5}">
                      <a16:colId xmlns:a16="http://schemas.microsoft.com/office/drawing/2014/main" val="62366514"/>
                    </a:ext>
                  </a:extLst>
                </a:gridCol>
                <a:gridCol w="1682750">
                  <a:extLst>
                    <a:ext uri="{9D8B030D-6E8A-4147-A177-3AD203B41FA5}">
                      <a16:colId xmlns:a16="http://schemas.microsoft.com/office/drawing/2014/main" val="2478712661"/>
                    </a:ext>
                  </a:extLst>
                </a:gridCol>
                <a:gridCol w="1682750">
                  <a:extLst>
                    <a:ext uri="{9D8B030D-6E8A-4147-A177-3AD203B41FA5}">
                      <a16:colId xmlns:a16="http://schemas.microsoft.com/office/drawing/2014/main" val="20190339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LUNDI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MARDI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MERCREDI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JEUDI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VENDREDI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SAMEDI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40544446"/>
                  </a:ext>
                </a:extLst>
              </a:tr>
            </a:tbl>
          </a:graphicData>
        </a:graphic>
      </p:graphicFrame>
      <p:sp>
        <p:nvSpPr>
          <p:cNvPr id="10" name="Ellipse 9">
            <a:extLst>
              <a:ext uri="{FF2B5EF4-FFF2-40B4-BE49-F238E27FC236}">
                <a16:creationId xmlns:a16="http://schemas.microsoft.com/office/drawing/2014/main" id="{9A2F78FB-BFE7-852A-5F0B-067353F7734F}"/>
              </a:ext>
            </a:extLst>
          </p:cNvPr>
          <p:cNvSpPr/>
          <p:nvPr/>
        </p:nvSpPr>
        <p:spPr>
          <a:xfrm>
            <a:off x="1095375" y="5563124"/>
            <a:ext cx="1638300" cy="853428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20h30 22h00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LOISIRS ADULTES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245D8A4-A92B-A0E3-5F1C-4A515EA172FD}"/>
              </a:ext>
            </a:extLst>
          </p:cNvPr>
          <p:cNvSpPr/>
          <p:nvPr/>
        </p:nvSpPr>
        <p:spPr>
          <a:xfrm>
            <a:off x="2733675" y="5013967"/>
            <a:ext cx="1638300" cy="86971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19h30 21h00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COMPETITIONS LIBRE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E38C90-08F2-B1E0-0420-2C6A30777304}"/>
              </a:ext>
            </a:extLst>
          </p:cNvPr>
          <p:cNvSpPr/>
          <p:nvPr/>
        </p:nvSpPr>
        <p:spPr>
          <a:xfrm>
            <a:off x="2928937" y="16177"/>
            <a:ext cx="6334125" cy="608286"/>
          </a:xfrm>
          <a:prstGeom prst="rect">
            <a:avLst/>
          </a:prstGeom>
          <a:gradFill>
            <a:gsLst>
              <a:gs pos="0">
                <a:schemeClr val="accent5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PLANNING ENTRAINEMENTS 2025/2026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525B7B31-1C29-2D1A-1935-4432E1D85FA3}"/>
              </a:ext>
            </a:extLst>
          </p:cNvPr>
          <p:cNvSpPr/>
          <p:nvPr/>
        </p:nvSpPr>
        <p:spPr>
          <a:xfrm>
            <a:off x="2733675" y="5883681"/>
            <a:ext cx="1638300" cy="86971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21h00 22h30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COMPETITIONS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08314E4-23DA-ADF8-811E-40BFBBC1A06F}"/>
              </a:ext>
            </a:extLst>
          </p:cNvPr>
          <p:cNvSpPr/>
          <p:nvPr/>
        </p:nvSpPr>
        <p:spPr>
          <a:xfrm>
            <a:off x="4505324" y="1251752"/>
            <a:ext cx="1638300" cy="7334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13h30 14h30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LOISIRS JEUNES GROUPE 1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BB441095-5462-A422-D3CA-D792A470E8C9}"/>
              </a:ext>
            </a:extLst>
          </p:cNvPr>
          <p:cNvSpPr/>
          <p:nvPr/>
        </p:nvSpPr>
        <p:spPr>
          <a:xfrm>
            <a:off x="4505324" y="1985177"/>
            <a:ext cx="1638300" cy="7334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14h30 15h30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LOISIRS JEUNES GROUPE 2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DE43953E-70E3-3D4A-E356-9FA8D078A689}"/>
              </a:ext>
            </a:extLst>
          </p:cNvPr>
          <p:cNvSpPr/>
          <p:nvPr/>
        </p:nvSpPr>
        <p:spPr>
          <a:xfrm>
            <a:off x="6143624" y="4399556"/>
            <a:ext cx="1638300" cy="10492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18h00 20h00 COMPETITIONS JEUNES  + </a:t>
            </a:r>
            <a:r>
              <a:rPr lang="fr-FR" sz="1200" dirty="0"/>
              <a:t>LIBRE OPEN</a:t>
            </a:r>
            <a:endParaRPr lang="fr-FR" dirty="0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F957A62B-5CDB-F47F-5226-84B624B97787}"/>
              </a:ext>
            </a:extLst>
          </p:cNvPr>
          <p:cNvSpPr/>
          <p:nvPr/>
        </p:nvSpPr>
        <p:spPr>
          <a:xfrm>
            <a:off x="9553573" y="1251752"/>
            <a:ext cx="1638300" cy="104926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13h30 14h30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LOISIRS JEUNES GROUPE 1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610AB469-D213-262D-3A69-8EF6BECB43E8}"/>
              </a:ext>
            </a:extLst>
          </p:cNvPr>
          <p:cNvSpPr/>
          <p:nvPr/>
        </p:nvSpPr>
        <p:spPr>
          <a:xfrm>
            <a:off x="9553573" y="2301020"/>
            <a:ext cx="1638300" cy="104926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15h00 16h30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LOISIRS JEUNES GROUPE 2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DD3C1722-156D-05FA-1378-98D948C13ADF}"/>
              </a:ext>
            </a:extLst>
          </p:cNvPr>
          <p:cNvSpPr/>
          <p:nvPr/>
        </p:nvSpPr>
        <p:spPr>
          <a:xfrm>
            <a:off x="9553573" y="3350288"/>
            <a:ext cx="1638300" cy="10492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16h00 18h00 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COMPETITIONS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51684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Office PowerPoint</Application>
  <PresentationFormat>Grand écran</PresentationFormat>
  <Paragraphs>24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Sylvain FAURIE</dc:creator>
  <cp:lastModifiedBy>Sylvain FAURIE</cp:lastModifiedBy>
  <cp:revision>1</cp:revision>
  <dcterms:created xsi:type="dcterms:W3CDTF">2026-05-21T20:13:58Z</dcterms:created>
  <dcterms:modified xsi:type="dcterms:W3CDTF">2026-05-22T10:55:17Z</dcterms:modified>
</cp:coreProperties>
</file>